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9" r:id="rId2"/>
    <p:sldId id="328" r:id="rId3"/>
    <p:sldId id="327" r:id="rId4"/>
    <p:sldId id="325" r:id="rId5"/>
    <p:sldId id="314" r:id="rId6"/>
    <p:sldId id="326" r:id="rId7"/>
    <p:sldId id="315" r:id="rId8"/>
    <p:sldId id="313" r:id="rId9"/>
    <p:sldId id="303" r:id="rId10"/>
    <p:sldId id="305" r:id="rId11"/>
    <p:sldId id="311" r:id="rId12"/>
    <p:sldId id="312" r:id="rId13"/>
    <p:sldId id="304" r:id="rId14"/>
    <p:sldId id="310" r:id="rId15"/>
    <p:sldId id="301" r:id="rId16"/>
    <p:sldId id="309" r:id="rId17"/>
    <p:sldId id="302" r:id="rId18"/>
    <p:sldId id="308" r:id="rId19"/>
    <p:sldId id="300" r:id="rId20"/>
    <p:sldId id="307" r:id="rId21"/>
    <p:sldId id="299" r:id="rId22"/>
    <p:sldId id="306" r:id="rId23"/>
    <p:sldId id="298" r:id="rId24"/>
    <p:sldId id="297" r:id="rId25"/>
    <p:sldId id="296" r:id="rId26"/>
    <p:sldId id="295" r:id="rId27"/>
    <p:sldId id="294" r:id="rId28"/>
    <p:sldId id="293" r:id="rId29"/>
    <p:sldId id="292" r:id="rId30"/>
    <p:sldId id="276" r:id="rId31"/>
    <p:sldId id="286" r:id="rId32"/>
    <p:sldId id="285" r:id="rId33"/>
    <p:sldId id="284" r:id="rId34"/>
    <p:sldId id="288" r:id="rId35"/>
    <p:sldId id="290" r:id="rId36"/>
    <p:sldId id="291" r:id="rId37"/>
    <p:sldId id="283" r:id="rId38"/>
    <p:sldId id="282" r:id="rId39"/>
    <p:sldId id="281" r:id="rId40"/>
    <p:sldId id="273" r:id="rId41"/>
    <p:sldId id="274" r:id="rId42"/>
    <p:sldId id="280" r:id="rId43"/>
    <p:sldId id="278" r:id="rId44"/>
    <p:sldId id="275" r:id="rId45"/>
    <p:sldId id="279" r:id="rId46"/>
    <p:sldId id="277" r:id="rId47"/>
    <p:sldId id="272" r:id="rId48"/>
    <p:sldId id="269" r:id="rId49"/>
    <p:sldId id="270" r:id="rId50"/>
    <p:sldId id="271" r:id="rId51"/>
    <p:sldId id="267" r:id="rId52"/>
    <p:sldId id="268" r:id="rId53"/>
    <p:sldId id="324" r:id="rId54"/>
    <p:sldId id="260" r:id="rId55"/>
    <p:sldId id="261" r:id="rId56"/>
    <p:sldId id="256" r:id="rId57"/>
    <p:sldId id="257" r:id="rId58"/>
    <p:sldId id="258" r:id="rId59"/>
    <p:sldId id="262" r:id="rId60"/>
    <p:sldId id="263" r:id="rId61"/>
    <p:sldId id="265" r:id="rId62"/>
    <p:sldId id="264" r:id="rId63"/>
    <p:sldId id="316" r:id="rId64"/>
    <p:sldId id="317" r:id="rId65"/>
    <p:sldId id="318" r:id="rId66"/>
    <p:sldId id="319" r:id="rId67"/>
    <p:sldId id="320" r:id="rId68"/>
    <p:sldId id="321" r:id="rId69"/>
    <p:sldId id="322" r:id="rId70"/>
    <p:sldId id="323" r:id="rId71"/>
    <p:sldId id="26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0033"/>
    <a:srgbClr val="FF3399"/>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4660"/>
  </p:normalViewPr>
  <p:slideViewPr>
    <p:cSldViewPr snapToGrid="0">
      <p:cViewPr>
        <p:scale>
          <a:sx n="63" d="100"/>
          <a:sy n="63" d="100"/>
        </p:scale>
        <p:origin x="253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6/29/19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27</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33</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44</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46</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6/29/19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6/29/19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38.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8.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4.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5.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11.png"/><Relationship Id="rId9" Type="http://schemas.openxmlformats.org/officeDocument/2006/relationships/image" Target="../media/image311.png"/></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401.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46.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11.png"/><Relationship Id="rId9" Type="http://schemas.openxmlformats.org/officeDocument/2006/relationships/image" Target="../media/image451.png"/></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5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5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rPr>
                        <m:t>&gt;0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rPr>
                        <m:t>&gt;0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3521168" y="296138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a:off x="5427722" y="4023307"/>
            <a:ext cx="2887138" cy="32588"/>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EC08C9E-F960-4765-B6FD-FF102BD66CF3}"/>
              </a:ext>
            </a:extLst>
          </p:cNvPr>
          <p:cNvSpPr/>
          <p:nvPr/>
        </p:nvSpPr>
        <p:spPr>
          <a:xfrm>
            <a:off x="8404821" y="293838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74089" y="378926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76508" y="318574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49034" y="308702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29335" y="318076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100455" y="3969185"/>
            <a:ext cx="1019490" cy="1019490"/>
          </a:xfrm>
          <a:prstGeom prst="rect">
            <a:avLst/>
          </a:prstGeom>
        </p:spPr>
      </p:pic>
      <p:sp>
        <p:nvSpPr>
          <p:cNvPr id="72" name="Oval 71">
            <a:extLst>
              <a:ext uri="{FF2B5EF4-FFF2-40B4-BE49-F238E27FC236}">
                <a16:creationId xmlns:a16="http://schemas.microsoft.com/office/drawing/2014/main" id="{851B107E-DD44-45E4-BEEC-B2EC7B4C3CD4}"/>
              </a:ext>
            </a:extLst>
          </p:cNvPr>
          <p:cNvSpPr/>
          <p:nvPr/>
        </p:nvSpPr>
        <p:spPr>
          <a:xfrm>
            <a:off x="3541472" y="2953823"/>
            <a:ext cx="1906554" cy="2123844"/>
          </a:xfrm>
          <a:prstGeom prst="ellipse">
            <a:avLst/>
          </a:prstGeom>
          <a:solidFill>
            <a:schemeClr val="accent1">
              <a:lumMod val="60000"/>
              <a:lumOff val="40000"/>
              <a:alpha val="38000"/>
            </a:schemeClr>
          </a:solid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687AFC4-2A67-4CBA-99BB-070A3E1E7381}"/>
              </a:ext>
            </a:extLst>
          </p:cNvPr>
          <p:cNvSpPr/>
          <p:nvPr/>
        </p:nvSpPr>
        <p:spPr>
          <a:xfrm>
            <a:off x="8425125" y="2930823"/>
            <a:ext cx="1906554" cy="2123844"/>
          </a:xfrm>
          <a:prstGeom prst="ellipse">
            <a:avLst/>
          </a:prstGeom>
          <a:solidFill>
            <a:schemeClr val="accent1">
              <a:lumMod val="60000"/>
              <a:lumOff val="40000"/>
              <a:alpha val="38000"/>
            </a:schemeClr>
          </a:solid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18C9A2F-F541-403E-82EC-B11138E17A4B}"/>
              </a:ext>
            </a:extLst>
          </p:cNvPr>
          <p:cNvSpPr txBox="1"/>
          <p:nvPr/>
        </p:nvSpPr>
        <p:spPr>
          <a:xfrm>
            <a:off x="8374089" y="38310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11182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D02A070-3452-1C42-A496-59A31DCFF606}"/>
              </a:ext>
            </a:extLst>
          </p:cNvPr>
          <p:cNvGrpSpPr/>
          <p:nvPr/>
        </p:nvGrpSpPr>
        <p:grpSpPr>
          <a:xfrm>
            <a:off x="2249495" y="664627"/>
            <a:ext cx="8113705" cy="5583773"/>
            <a:chOff x="2249495" y="664627"/>
            <a:chExt cx="8113705" cy="5583773"/>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TotalTime>
  <Words>2236</Words>
  <Application>Microsoft Macintosh PowerPoint</Application>
  <PresentationFormat>Widescreen</PresentationFormat>
  <Paragraphs>764</Paragraphs>
  <Slides>71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cp:lastModifiedBy>
  <cp:revision>28</cp:revision>
  <dcterms:created xsi:type="dcterms:W3CDTF">2019-06-09T22:06:01Z</dcterms:created>
  <dcterms:modified xsi:type="dcterms:W3CDTF">2019-06-30T02:47:14Z</dcterms:modified>
</cp:coreProperties>
</file>